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Massif Central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(FR),Vaucluse (FR),Morbihan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(FR),Cannes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(FR),Cannes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(FR),Tignes (FR),La Clusaz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(FR),Val Thorens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Deux Alpes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(PF),Guadeloupe (GP),St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(GP),Tahiti (PF),Saint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(FR),Montpellier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(FR),Montpellier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Belgique Les Ménuir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Belgique Alpe d Hue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Belgiqu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Belgique Va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Belgique Les Deux Alpes (FR).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Belgiqu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Belgiqu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Belgiqu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047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hebdomadair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Belgique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Belgiqu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Belgique Chantilly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Belgiqu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72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Belgiqu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586"/>
          </a:xfrm>
          <a:prstGeom prst="rect">
            <a:avLst/>
          </a:prstGeom>
        </p:spPr>
      </p:pic>
      <p:pic>
        <p:nvPicPr>
          <p:cNvPr id="8" name="Picture 7" descr="Evolution hebdomadair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Belgiqu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88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9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